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  <p:bold r:id="rId14"/>
    </p:embeddedFont>
    <p:embeddedFont>
      <p:font typeface="Roboto Medium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304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16282" y="8720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Global Video Games Sales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616282" y="25337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Tool Used: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Microsoft Power BI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616282" y="40677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analyzes global video game sales performance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using an interactive Power BI dashboard.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805853" y="54005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by: SathishKumar A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FE51F8-D1AB-0C26-F276-7B1C02602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497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542109"/>
            <a:ext cx="7556421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 BI effectively visualizes global video game sales data.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dashboard combines KPIs, trends, and comparisons.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filters enhance analytical flexibility.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demonstrates strong data visualization and business analytics skills.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52356" y="76459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IN" sz="3600" dirty="0">
                <a:solidFill>
                  <a:schemeClr val="bg1"/>
                </a:solidFill>
              </a:rPr>
              <a:t>Problem Statement</a:t>
            </a:r>
            <a:endParaRPr lang="en-US" sz="35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91702" y="1894761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The global video game industry generates vast amounts of sales data across multiple genres, platforms, and years.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Analyzing this data using traditional methods is time-consuming and inefficient.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Stakeholders face difficulty in: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Identifying top-performing genres and platforms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Tracking revenue and units sold trends over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Comparing performance across different market segments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There is a need for a </a:t>
            </a:r>
            <a:r>
              <a:rPr lang="en-US" sz="2500" b="1" dirty="0">
                <a:solidFill>
                  <a:schemeClr val="bg1"/>
                </a:solidFill>
              </a:rPr>
              <a:t>centralized, interactive dashboard</a:t>
            </a:r>
            <a:r>
              <a:rPr lang="en-US" sz="2500" dirty="0">
                <a:solidFill>
                  <a:schemeClr val="bg1"/>
                </a:solidFill>
              </a:rPr>
              <a:t> to analyze video game sales effectively.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1866419-894C-3AC9-EAA2-276B00EA31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global video game industry generates vast amounts of sales data across multiple genres, platforms, and years.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Analyzing this data using traditional methods is time-consuming and inefficient.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Stakeholders face difficulty in: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Identifying top-performing genres and platforms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Tracking revenue and units sold trends over 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Comparing performance across different market segments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39666"/>
            <a:ext cx="700730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Performance Indicators (KPIs)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0468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top section of the dashboard displays summary KPIs: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10.13T</a:t>
            </a:r>
            <a:endParaRPr lang="en-US" sz="5850" dirty="0"/>
          </a:p>
        </p:txBody>
      </p:sp>
      <p:sp>
        <p:nvSpPr>
          <p:cNvPr id="6" name="Text 3"/>
          <p:cNvSpPr/>
          <p:nvPr/>
        </p:nvSpPr>
        <p:spPr>
          <a:xfrm>
            <a:off x="6280190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93493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2.82B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Units Sold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1506795" y="277820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273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1506795" y="381000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Total Games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893493" y="47313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8.49B</a:t>
            </a:r>
            <a:endParaRPr lang="en-US" sz="5850" dirty="0"/>
          </a:p>
        </p:txBody>
      </p:sp>
      <p:sp>
        <p:nvSpPr>
          <p:cNvPr id="12" name="Text 9"/>
          <p:cNvSpPr/>
          <p:nvPr/>
        </p:nvSpPr>
        <p:spPr>
          <a:xfrm>
            <a:off x="8893493" y="576310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Average Revenue per Game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280190" y="67269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KPIs provide an overall snapshot of the video game market.</a:t>
            </a:r>
            <a:endParaRPr lang="en-US" sz="1750" dirty="0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D5C68423-B32A-F57D-6FDC-750ED28D3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08" y="635620"/>
            <a:ext cx="5486400" cy="71367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34195" y="437198"/>
            <a:ext cx="3620333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9340933" y="1159142"/>
            <a:ext cx="3129320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Genre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81615" y="1884467"/>
            <a:ext cx="3388638" cy="1397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Shooter genre generates the highest revenue.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Action-Adventure and Sports genres also perform strongly.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RPG and Fighting genres show moderate contribution.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Racing and Horror genres generate lower revenue.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825137" y="6890213"/>
            <a:ext cx="3388638" cy="199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Helps identify the most profitable game genres.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0783183-3681-94EA-DCBF-3BE09D121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79" y="812602"/>
            <a:ext cx="6947210" cy="715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0878" y="624900"/>
            <a:ext cx="399776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 Analysis</a:t>
            </a:r>
            <a:endParaRPr lang="en-US" sz="2350" dirty="0"/>
          </a:p>
        </p:txBody>
      </p:sp>
      <p:sp>
        <p:nvSpPr>
          <p:cNvPr id="4" name="Text 1"/>
          <p:cNvSpPr/>
          <p:nvPr/>
        </p:nvSpPr>
        <p:spPr>
          <a:xfrm>
            <a:off x="8144911" y="1245120"/>
            <a:ext cx="4913166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by Platform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115069" y="2058645"/>
            <a:ext cx="3388638" cy="1797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is distributed across multiple platforms: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PlayStation (PS4, PS5)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Xbox (Series X, Xbox One)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PC</a:t>
            </a:r>
            <a:endParaRPr lang="en-US" sz="2000" dirty="0"/>
          </a:p>
          <a:p>
            <a:pPr marL="685800" lvl="1" indent="-342900" algn="l">
              <a:lnSpc>
                <a:spcPct val="150000"/>
              </a:lnSpc>
              <a:buSzPct val="100000"/>
              <a:buChar char="◦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Nintendo Switch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performance is well balanced.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Highlights importance of multi-platform releases.</a:t>
            </a:r>
            <a:endParaRPr lang="en-US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80D2589-3E4C-BFD8-837F-A40729720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76" y="1118789"/>
            <a:ext cx="6835697" cy="701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02" y="337324"/>
            <a:ext cx="5486400" cy="75549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6028"/>
            <a:ext cx="60679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Year Filter and Platform Slicer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163729"/>
            <a:ext cx="4589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Visuals: Year Slider &amp; Platform Filter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58220"/>
            <a:ext cx="75564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filter allows analysis from </a:t>
            </a:r>
            <a:r>
              <a:rPr lang="en-US" sz="20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2010 to 2025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Platform slicer enables focused platform-wise insights.</a:t>
            </a:r>
            <a:endParaRPr lang="en-US" sz="2000" dirty="0"/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visuals dynamically update based on selection.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61976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👉</a:t>
            </a: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Improves interactivity and focused analysis.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66926" y="624900"/>
            <a:ext cx="3057882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56" y="1274190"/>
            <a:ext cx="6607016" cy="66070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215428" y="1380060"/>
            <a:ext cx="5771811" cy="469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Revenue Trend by Year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070464" y="2615083"/>
            <a:ext cx="3388638" cy="998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shows fluctuations over the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Steady growth observed after initial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Sharp increase visible in recent years.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growing demand in the gaming industry.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122"/>
            <a:ext cx="560272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Sales Performance Insights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4372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401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total revenue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91439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Indicates strong global market.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14372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14372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401020"/>
            <a:ext cx="3398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Large number of units sold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891439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Reflects wide consumer reach.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95743"/>
            <a:ext cx="4003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High average revenue per game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Shows strong monetization.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95743"/>
            <a:ext cx="33647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Action and Shooter genres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Dominate sales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029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Use Cases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10897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Publisher Investment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Helps publishers decide which genres to invest in.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10897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Launch Strategies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403538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Supports platform-based launch strategies.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25102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Market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Useful for market trend and performance analysis.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25102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759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Automated Reporting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249591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manual reporting through automated visuals.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499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Roboto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Sathish Sathish</dc:creator>
  <cp:lastModifiedBy>SATHISH KUMAR</cp:lastModifiedBy>
  <cp:revision>10</cp:revision>
  <dcterms:created xsi:type="dcterms:W3CDTF">2026-02-05T06:34:09Z</dcterms:created>
  <dcterms:modified xsi:type="dcterms:W3CDTF">2026-02-06T07:42:09Z</dcterms:modified>
</cp:coreProperties>
</file>